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744" r:id="rId1"/>
  </p:sldMasterIdLst>
  <p:notesMasterIdLst>
    <p:notesMasterId r:id="rId16"/>
  </p:notesMasterIdLst>
  <p:sldIdLst>
    <p:sldId id="1507" r:id="rId2"/>
    <p:sldId id="1508" r:id="rId3"/>
    <p:sldId id="1439" r:id="rId4"/>
    <p:sldId id="1527" r:id="rId5"/>
    <p:sldId id="1534" r:id="rId6"/>
    <p:sldId id="1513" r:id="rId7"/>
    <p:sldId id="1528" r:id="rId8"/>
    <p:sldId id="1529" r:id="rId9"/>
    <p:sldId id="1530" r:id="rId10"/>
    <p:sldId id="1531" r:id="rId11"/>
    <p:sldId id="1532" r:id="rId12"/>
    <p:sldId id="1435" r:id="rId13"/>
    <p:sldId id="1523" r:id="rId14"/>
    <p:sldId id="1533"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00000"/>
    <a:srgbClr val="000000"/>
    <a:srgbClr val="020202"/>
    <a:srgbClr val="004620"/>
    <a:srgbClr val="460000"/>
    <a:srgbClr val="240F33"/>
    <a:srgbClr val="000408"/>
    <a:srgbClr val="040200"/>
    <a:srgbClr val="0C0B00"/>
    <a:srgbClr val="080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183" autoAdjust="0"/>
    <p:restoredTop sz="89008" autoAdjust="0"/>
  </p:normalViewPr>
  <p:slideViewPr>
    <p:cSldViewPr snapToGrid="0">
      <p:cViewPr varScale="1">
        <p:scale>
          <a:sx n="62" d="100"/>
          <a:sy n="62" d="100"/>
        </p:scale>
        <p:origin x="78" y="534"/>
      </p:cViewPr>
      <p:guideLst/>
    </p:cSldViewPr>
  </p:slideViewPr>
  <p:outlineViewPr>
    <p:cViewPr>
      <p:scale>
        <a:sx n="33" d="100"/>
        <a:sy n="33" d="100"/>
      </p:scale>
      <p:origin x="0" y="-7692"/>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BBDD806-3644-47FD-8493-81C1DD031CAB}" type="datetimeFigureOut">
              <a:rPr lang="en-US" smtClean="0"/>
              <a:t>7/2/2020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671D24B-FC86-47AA-B772-7DE07F4E7521}" type="slidenum">
              <a:rPr lang="en-US" smtClean="0"/>
              <a:t>‹#›</a:t>
            </a:fld>
            <a:endParaRPr lang="en-US"/>
          </a:p>
        </p:txBody>
      </p:sp>
    </p:spTree>
    <p:extLst>
      <p:ext uri="{BB962C8B-B14F-4D97-AF65-F5344CB8AC3E}">
        <p14:creationId xmlns:p14="http://schemas.microsoft.com/office/powerpoint/2010/main" val="40837395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CD6E8B-C974-4436-B294-C7BC11C06BEE}" type="slidenum">
              <a:rPr lang="en-US" smtClean="0"/>
              <a:pPr/>
              <a:t>1</a:t>
            </a:fld>
            <a:endParaRPr lang="en-US"/>
          </a:p>
        </p:txBody>
      </p:sp>
    </p:spTree>
    <p:extLst>
      <p:ext uri="{BB962C8B-B14F-4D97-AF65-F5344CB8AC3E}">
        <p14:creationId xmlns:p14="http://schemas.microsoft.com/office/powerpoint/2010/main" val="17200840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10</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kern="1200" dirty="0" smtClean="0"/>
              <a:t>What does confession look like?</a:t>
            </a:r>
          </a:p>
          <a:p>
            <a:endParaRPr lang="en-US" kern="1200" dirty="0"/>
          </a:p>
        </p:txBody>
      </p:sp>
    </p:spTree>
    <p:extLst>
      <p:ext uri="{BB962C8B-B14F-4D97-AF65-F5344CB8AC3E}">
        <p14:creationId xmlns:p14="http://schemas.microsoft.com/office/powerpoint/2010/main" val="6238974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11</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kern="1200" dirty="0"/>
          </a:p>
        </p:txBody>
      </p:sp>
    </p:spTree>
    <p:extLst>
      <p:ext uri="{BB962C8B-B14F-4D97-AF65-F5344CB8AC3E}">
        <p14:creationId xmlns:p14="http://schemas.microsoft.com/office/powerpoint/2010/main" val="14554426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srgbClr val="000000"/>
                </a:solidFill>
              </a:rPr>
              <a:pPr/>
              <a:t>2</a:t>
            </a:fld>
            <a:endParaRPr lang="en-US">
              <a:solidFill>
                <a:srgbClr val="000000"/>
              </a:solidFill>
            </a:endParaRPr>
          </a:p>
        </p:txBody>
      </p:sp>
    </p:spTree>
    <p:extLst>
      <p:ext uri="{BB962C8B-B14F-4D97-AF65-F5344CB8AC3E}">
        <p14:creationId xmlns:p14="http://schemas.microsoft.com/office/powerpoint/2010/main" val="32068796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smtClean="0"/>
              <a:t>Wearing masks – most of us really hate wearing</a:t>
            </a:r>
            <a:r>
              <a:rPr lang="en-US" baseline="0" dirty="0" smtClean="0"/>
              <a:t> masks. We do so for the sake of others.</a:t>
            </a:r>
          </a:p>
          <a:p>
            <a:pPr marL="0" indent="0">
              <a:buNone/>
            </a:pPr>
            <a:endParaRPr lang="en-US" baseline="0" dirty="0" smtClean="0"/>
          </a:p>
          <a:p>
            <a:pPr marL="0" indent="0">
              <a:buNone/>
            </a:pPr>
            <a:r>
              <a:rPr lang="en-US" baseline="0" dirty="0" smtClean="0"/>
              <a:t>Remember when wearing a mask was all about hiding your identity? Like a train robber?</a:t>
            </a:r>
            <a:endParaRPr lang="en-US"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pPr/>
              <a:t>3</a:t>
            </a:fld>
            <a:endParaRPr lang="en-US"/>
          </a:p>
        </p:txBody>
      </p:sp>
    </p:spTree>
    <p:extLst>
      <p:ext uri="{BB962C8B-B14F-4D97-AF65-F5344CB8AC3E}">
        <p14:creationId xmlns:p14="http://schemas.microsoft.com/office/powerpoint/2010/main" val="16447062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smtClean="0"/>
              <a:t>We are commanded</a:t>
            </a:r>
            <a:r>
              <a:rPr lang="en-US" baseline="0" dirty="0" smtClean="0"/>
              <a:t> to confess our sins to one another. This is perhaps one of the hardest </a:t>
            </a:r>
            <a:endParaRPr lang="en-US"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pPr/>
              <a:t>4</a:t>
            </a:fld>
            <a:endParaRPr lang="en-US"/>
          </a:p>
        </p:txBody>
      </p:sp>
    </p:spTree>
    <p:extLst>
      <p:ext uri="{BB962C8B-B14F-4D97-AF65-F5344CB8AC3E}">
        <p14:creationId xmlns:p14="http://schemas.microsoft.com/office/powerpoint/2010/main" val="34730221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smtClean="0"/>
              <a:t>We are commanded</a:t>
            </a:r>
            <a:r>
              <a:rPr lang="en-US" baseline="0" dirty="0" smtClean="0"/>
              <a:t> to confess our sins to one another. This is perhaps one of the hardest </a:t>
            </a:r>
            <a:endParaRPr lang="en-US"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pPr/>
              <a:t>5</a:t>
            </a:fld>
            <a:endParaRPr lang="en-US"/>
          </a:p>
        </p:txBody>
      </p:sp>
    </p:spTree>
    <p:extLst>
      <p:ext uri="{BB962C8B-B14F-4D97-AF65-F5344CB8AC3E}">
        <p14:creationId xmlns:p14="http://schemas.microsoft.com/office/powerpoint/2010/main" val="27442011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6</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kern="1200" dirty="0"/>
          </a:p>
        </p:txBody>
      </p:sp>
    </p:spTree>
    <p:extLst>
      <p:ext uri="{BB962C8B-B14F-4D97-AF65-F5344CB8AC3E}">
        <p14:creationId xmlns:p14="http://schemas.microsoft.com/office/powerpoint/2010/main" val="639409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7</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kern="1200" dirty="0" smtClean="0"/>
              <a:t>1Jo 1:9 If we confess our sins, He is faithful and just to forgive us our sins and to cleanse us from all unrighteousness.</a:t>
            </a:r>
          </a:p>
          <a:p>
            <a:endParaRPr lang="en-US" kern="1200" dirty="0" smtClean="0"/>
          </a:p>
          <a:p>
            <a:r>
              <a:rPr lang="en-US" kern="1200" dirty="0" smtClean="0"/>
              <a:t>Joh 20:23 "If you forgive the sins of any, they are forgiven them; if you retain the sins of any, they are retained.“</a:t>
            </a:r>
          </a:p>
          <a:p>
            <a:r>
              <a:rPr lang="en-US" kern="1200" dirty="0" smtClean="0"/>
              <a:t>Lu 24:47 "and that repentance and remission of sins should be preached in His name to all nations, beginning at Jerusalem.</a:t>
            </a:r>
            <a:endParaRPr lang="en-US" kern="1200" dirty="0"/>
          </a:p>
        </p:txBody>
      </p:sp>
    </p:spTree>
    <p:extLst>
      <p:ext uri="{BB962C8B-B14F-4D97-AF65-F5344CB8AC3E}">
        <p14:creationId xmlns:p14="http://schemas.microsoft.com/office/powerpoint/2010/main" val="23092133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8</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kern="1200" dirty="0" smtClean="0"/>
              <a:t>Ga 6:1 ¶ Brethren, if a man is overtaken in any trespass, you who are spiritual restore such a one in a spirit of gentleness, considering yourself lest you also be tempted. 2 Bear one another's burdens, and so fulfill the law of Christ.</a:t>
            </a:r>
          </a:p>
          <a:p>
            <a:endParaRPr lang="en-US" kern="1200" dirty="0" smtClean="0"/>
          </a:p>
          <a:p>
            <a:r>
              <a:rPr lang="en-US" kern="1200" dirty="0" err="1" smtClean="0"/>
              <a:t>Heb</a:t>
            </a:r>
            <a:r>
              <a:rPr lang="en-US" kern="1200" dirty="0" smtClean="0"/>
              <a:t> 12:14 Pursue peace with all people, and holiness, without which no one will see the Lord: 15 looking carefully lest anyone fall short of the grace of God; lest any root of bitterness springing up cause trouble, and by this many become defiled;</a:t>
            </a:r>
          </a:p>
          <a:p>
            <a:endParaRPr lang="en-US" kern="1200" dirty="0" smtClean="0"/>
          </a:p>
          <a:p>
            <a:r>
              <a:rPr lang="en-US" kern="1200" dirty="0" smtClean="0"/>
              <a:t>2Co 12:7 And lest I should be exalted above measure by the abundance of the revelations, a thorn in the flesh was given to me, a messenger of Satan to buffet me, lest I be exalted above measure. 8 Concerning this thing I pleaded with the Lord three times that it might depart from me. 9 And He said to me, "My grace is sufficient for you, for My strength is made perfect in weakness." Therefore most gladly I will rather boast in my infirmities, that the power of Christ may rest upon me. 10 Therefore I take pleasure in infirmities, in reproaches, in needs, in persecutions, in distresses, for Christ's sake. For when I am weak, then I am strong.</a:t>
            </a:r>
            <a:endParaRPr lang="en-US" kern="1200" dirty="0"/>
          </a:p>
        </p:txBody>
      </p:sp>
    </p:spTree>
    <p:extLst>
      <p:ext uri="{BB962C8B-B14F-4D97-AF65-F5344CB8AC3E}">
        <p14:creationId xmlns:p14="http://schemas.microsoft.com/office/powerpoint/2010/main" val="31804076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9</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kern="1200" dirty="0" smtClean="0"/>
              <a:t>Ga 5:15 But if you bite and devour one another, beware lest you be consumed by one another!</a:t>
            </a:r>
          </a:p>
          <a:p>
            <a:endParaRPr lang="en-US" kern="1200" dirty="0" smtClean="0"/>
          </a:p>
          <a:p>
            <a:r>
              <a:rPr lang="en-US" kern="1200" dirty="0" smtClean="0"/>
              <a:t>1Jo 1:8 ¶ If we say that we have no sin, we deceive ourselves, and the truth is not in us. 9 If we confess our sins, He is faithful and just to forgive us our sins and to cleanse us from all unrighteousness. 10 If we say that we have not sinned, we make Him a liar, and His word is not in us.</a:t>
            </a:r>
          </a:p>
          <a:p>
            <a:endParaRPr lang="en-US" kern="1200" dirty="0" smtClean="0"/>
          </a:p>
          <a:p>
            <a:r>
              <a:rPr lang="en-US" kern="1200" dirty="0" err="1" smtClean="0"/>
              <a:t>Pr</a:t>
            </a:r>
            <a:r>
              <a:rPr lang="en-US" kern="1200" dirty="0" smtClean="0"/>
              <a:t> 20:9 ¶ Who can say, "I have made my heart clean, I am pure from my sin"?</a:t>
            </a:r>
            <a:endParaRPr lang="en-US" kern="1200" dirty="0"/>
          </a:p>
        </p:txBody>
      </p:sp>
    </p:spTree>
    <p:extLst>
      <p:ext uri="{BB962C8B-B14F-4D97-AF65-F5344CB8AC3E}">
        <p14:creationId xmlns:p14="http://schemas.microsoft.com/office/powerpoint/2010/main" val="30461278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4464028"/>
            <a:ext cx="9144000" cy="1641490"/>
          </a:xfrm>
        </p:spPr>
        <p:txBody>
          <a:bodyPr wrap="none" anchor="t">
            <a:normAutofit/>
          </a:bodyPr>
          <a:lstStyle>
            <a:lvl1pPr algn="r">
              <a:defRPr sz="9600" b="0" spc="-30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smtClean="0"/>
              <a:t>Click to edit Master title style</a:t>
            </a:r>
            <a:endParaRPr lang="en-US" dirty="0"/>
          </a:p>
        </p:txBody>
      </p:sp>
      <p:sp>
        <p:nvSpPr>
          <p:cNvPr id="3" name="Subtitle 2"/>
          <p:cNvSpPr>
            <a:spLocks noGrp="1"/>
          </p:cNvSpPr>
          <p:nvPr>
            <p:ph type="subTitle" idx="1"/>
          </p:nvPr>
        </p:nvSpPr>
        <p:spPr>
          <a:xfrm>
            <a:off x="2209799" y="3694375"/>
            <a:ext cx="9144000" cy="754025"/>
          </a:xfrm>
        </p:spPr>
        <p:txBody>
          <a:bodyPr anchor="b">
            <a:normAutofit/>
          </a:bodyPr>
          <a:lstStyle>
            <a:lvl1pPr marL="0" indent="0" algn="r">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fld id="{DBE857BA-C9F0-4E0A-A4C7-D125AC007814}" type="datetimeFigureOut">
              <a:rPr lang="en-US" smtClean="0"/>
              <a:t>7/2/2020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37808964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367160"/>
            <a:ext cx="10515600" cy="819355"/>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839788" y="987425"/>
            <a:ext cx="10515600" cy="337973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39788" y="5186516"/>
            <a:ext cx="10514012" cy="682472"/>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7/2/2020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896480596"/>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3534344"/>
          </a:xfrm>
        </p:spPr>
        <p:txBody>
          <a:bodyPr anchor="ctr"/>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839788" y="4489399"/>
            <a:ext cx="10514012" cy="1501826"/>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7/2/2020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1591355059"/>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365125"/>
            <a:ext cx="9302752" cy="2992904"/>
          </a:xfrm>
        </p:spPr>
        <p:txBody>
          <a:bodyPr anchor="ctr"/>
          <a:lstStyle>
            <a:lvl1pPr>
              <a:defRPr sz="44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838200" y="4501729"/>
            <a:ext cx="10512424" cy="1489496"/>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7/2/2020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
        <p:nvSpPr>
          <p:cNvPr id="9" name="TextBox 8"/>
          <p:cNvSpPr txBox="1"/>
          <p:nvPr/>
        </p:nvSpPr>
        <p:spPr>
          <a:xfrm>
            <a:off x="1111044"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454869818"/>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39788" y="2326967"/>
            <a:ext cx="10515600" cy="2511835"/>
          </a:xfrm>
        </p:spPr>
        <p:txBody>
          <a:bodyPr anchor="b">
            <a:normAutofit/>
          </a:bodyPr>
          <a:lstStyle>
            <a:lvl1pPr>
              <a:defRPr sz="5400"/>
            </a:lvl1pPr>
          </a:lstStyle>
          <a:p>
            <a:r>
              <a:rPr lang="en-US" smtClean="0"/>
              <a:t>Click to edit Master title style</a:t>
            </a:r>
            <a:endParaRPr lang="en-US" dirty="0"/>
          </a:p>
        </p:txBody>
      </p:sp>
      <p:sp>
        <p:nvSpPr>
          <p:cNvPr id="4" name="Text Placeholder 3"/>
          <p:cNvSpPr>
            <a:spLocks noGrp="1"/>
          </p:cNvSpPr>
          <p:nvPr>
            <p:ph type="body" sz="half" idx="2"/>
          </p:nvPr>
        </p:nvSpPr>
        <p:spPr>
          <a:xfrm>
            <a:off x="839788" y="4850581"/>
            <a:ext cx="10514012" cy="114064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7/2/2020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2085661566"/>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838200" y="365125"/>
            <a:ext cx="10515600" cy="1325563"/>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1337282" y="1885950"/>
            <a:ext cx="2946866" cy="576262"/>
          </a:xfrm>
        </p:spPr>
        <p:txBody>
          <a:bodyPr anchor="b">
            <a:noAutofit/>
          </a:bodyPr>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1356798" y="257175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587994" y="1885950"/>
            <a:ext cx="2936241" cy="576262"/>
          </a:xfrm>
        </p:spPr>
        <p:txBody>
          <a:bodyPr vert="horz" lIns="91440" tIns="45720" rIns="91440" bIns="45720" rtlCol="0" anchor="b">
            <a:no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10" name="Text Placeholder 3"/>
          <p:cNvSpPr>
            <a:spLocks noGrp="1"/>
          </p:cNvSpPr>
          <p:nvPr>
            <p:ph type="body" sz="half" idx="16"/>
          </p:nvPr>
        </p:nvSpPr>
        <p:spPr>
          <a:xfrm>
            <a:off x="4577441" y="257175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7829035" y="1885950"/>
            <a:ext cx="2932113" cy="576262"/>
          </a:xfrm>
        </p:spPr>
        <p:txBody>
          <a:bodyPr vert="horz" lIns="91440" tIns="45720" rIns="91440" bIns="45720" rtlCol="0" anchor="b">
            <a:noAutofit/>
          </a:bodyPr>
          <a:lstStyle>
            <a:lvl1pPr>
              <a:buNone/>
              <a:defRPr lang="en-US" sz="24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12" name="Text Placeholder 3"/>
          <p:cNvSpPr>
            <a:spLocks noGrp="1"/>
          </p:cNvSpPr>
          <p:nvPr>
            <p:ph type="body" sz="half" idx="17"/>
          </p:nvPr>
        </p:nvSpPr>
        <p:spPr>
          <a:xfrm>
            <a:off x="7829035" y="257175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DBE857BA-C9F0-4E0A-A4C7-D125AC007814}" type="datetimeFigureOut">
              <a:rPr lang="en-US" smtClean="0"/>
              <a:t>7/2/2020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724557743"/>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838200" y="365125"/>
            <a:ext cx="10515600" cy="1325563"/>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1332085" y="4297503"/>
            <a:ext cx="2940050"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1332085" y="2256354"/>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1332085" y="4873765"/>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568997" y="4297503"/>
            <a:ext cx="2930525"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568996" y="2256354"/>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4567644" y="4873764"/>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7804322" y="4297503"/>
            <a:ext cx="2932113"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7804321" y="2256354"/>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7804197" y="4873762"/>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DBE857BA-C9F0-4E0A-A4C7-D125AC007814}" type="datetimeFigureOut">
              <a:rPr lang="en-US" smtClean="0"/>
              <a:t>7/2/2020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869951088"/>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BE857BA-C9F0-4E0A-A4C7-D125AC007814}" type="datetimeFigureOut">
              <a:rPr lang="en-US" smtClean="0"/>
              <a:t>7/2/2020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1673884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BE857BA-C9F0-4E0A-A4C7-D125AC007814}" type="datetimeFigureOut">
              <a:rPr lang="en-US" smtClean="0"/>
              <a:t>7/2/2020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42948936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BE857BA-C9F0-4E0A-A4C7-D125AC007814}" type="datetimeFigureOut">
              <a:rPr lang="en-US" smtClean="0"/>
              <a:t>7/2/2020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26161009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854532" y="4464028"/>
            <a:ext cx="9144000" cy="1641490"/>
          </a:xfrm>
        </p:spPr>
        <p:txBody>
          <a:bodyPr wrap="none" anchor="t">
            <a:normAutofit/>
          </a:bodyPr>
          <a:lstStyle>
            <a:lvl1pPr algn="l">
              <a:defRPr sz="9600" b="0" spc="-300">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smtClean="0"/>
              <a:t>Click to edit Master title style</a:t>
            </a:r>
            <a:endParaRPr lang="en-US" dirty="0"/>
          </a:p>
        </p:txBody>
      </p:sp>
      <p:sp>
        <p:nvSpPr>
          <p:cNvPr id="8" name="Subtitle 2"/>
          <p:cNvSpPr>
            <a:spLocks noGrp="1"/>
          </p:cNvSpPr>
          <p:nvPr>
            <p:ph type="subTitle" idx="1"/>
          </p:nvPr>
        </p:nvSpPr>
        <p:spPr>
          <a:xfrm>
            <a:off x="854532" y="3693674"/>
            <a:ext cx="9144000" cy="754025"/>
          </a:xfrm>
        </p:spPr>
        <p:txBody>
          <a:bodyPr anchor="b">
            <a:normAutofit/>
          </a:bodyPr>
          <a:lstStyle>
            <a:lvl1pPr marL="0" indent="0" algn="l">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DBE857BA-C9F0-4E0A-A4C7-D125AC007814}" type="datetimeFigureOut">
              <a:rPr lang="en-US" smtClean="0"/>
              <a:t>7/2/2020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35219596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20000" y="1825625"/>
            <a:ext cx="5025216"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319840" y="1825625"/>
            <a:ext cx="503396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BE857BA-C9F0-4E0A-A4C7-D125AC007814}" type="datetimeFigureOut">
              <a:rPr lang="en-US" smtClean="0"/>
              <a:t>7/2/2020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580113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20000" y="1681163"/>
            <a:ext cx="5025216" cy="823912"/>
          </a:xfrm>
        </p:spPr>
        <p:txBody>
          <a:bodyPr anchor="b"/>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20000" y="2505075"/>
            <a:ext cx="5025216"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19840" y="1681163"/>
            <a:ext cx="5035548" cy="823912"/>
          </a:xfrm>
        </p:spPr>
        <p:txBody>
          <a:bodyPr vert="horz" lIns="91440" tIns="45720" rIns="91440" bIns="45720" rtlCol="0" anchor="b">
            <a:norm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6" name="Content Placeholder 5"/>
          <p:cNvSpPr>
            <a:spLocks noGrp="1"/>
          </p:cNvSpPr>
          <p:nvPr>
            <p:ph sz="quarter" idx="4"/>
          </p:nvPr>
        </p:nvSpPr>
        <p:spPr>
          <a:xfrm>
            <a:off x="6319840" y="2505075"/>
            <a:ext cx="503554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BE857BA-C9F0-4E0A-A4C7-D125AC007814}" type="datetimeFigureOut">
              <a:rPr lang="en-US" smtClean="0"/>
              <a:t>7/2/2020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3969613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DBE857BA-C9F0-4E0A-A4C7-D125AC007814}" type="datetimeFigureOut">
              <a:rPr lang="en-US" smtClean="0"/>
              <a:t>7/2/2020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823923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BE857BA-C9F0-4E0A-A4C7-D125AC007814}" type="datetimeFigureOut">
              <a:rPr lang="en-US" smtClean="0"/>
              <a:t>7/2/2020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12821311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7/2/2020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3067126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7/2/2020</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2133470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120000" y="1825625"/>
            <a:ext cx="102338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DBE857BA-C9F0-4E0A-A4C7-D125AC007814}" type="datetimeFigureOut">
              <a:rPr lang="en-US" smtClean="0"/>
              <a:t>7/2/2020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BFFDF415-1D02-4917-9DF2-E2837826BA54}" type="slidenum">
              <a:rPr lang="en-US" smtClean="0"/>
              <a:t>‹#›</a:t>
            </a:fld>
            <a:endParaRPr lang="en-US"/>
          </a:p>
        </p:txBody>
      </p:sp>
    </p:spTree>
    <p:extLst>
      <p:ext uri="{BB962C8B-B14F-4D97-AF65-F5344CB8AC3E}">
        <p14:creationId xmlns:p14="http://schemas.microsoft.com/office/powerpoint/2010/main" val="1025109309"/>
      </p:ext>
    </p:extLst>
  </p:cSld>
  <p:clrMap bg1="dk1" tx1="lt1" bg2="dk2" tx2="lt2" accent1="accent1" accent2="accent2" accent3="accent3" accent4="accent4" accent5="accent5" accent6="accent6" hlink="hlink" folHlink="folHlink"/>
  <p:sldLayoutIdLst>
    <p:sldLayoutId id="2147484745" r:id="rId1"/>
    <p:sldLayoutId id="2147484746" r:id="rId2"/>
    <p:sldLayoutId id="2147484747" r:id="rId3"/>
    <p:sldLayoutId id="2147484748" r:id="rId4"/>
    <p:sldLayoutId id="2147484749" r:id="rId5"/>
    <p:sldLayoutId id="2147484750" r:id="rId6"/>
    <p:sldLayoutId id="2147484751" r:id="rId7"/>
    <p:sldLayoutId id="2147484752" r:id="rId8"/>
    <p:sldLayoutId id="2147484753" r:id="rId9"/>
    <p:sldLayoutId id="2147484754" r:id="rId10"/>
    <p:sldLayoutId id="2147484755" r:id="rId11"/>
    <p:sldLayoutId id="2147484756" r:id="rId12"/>
    <p:sldLayoutId id="2147484757" r:id="rId13"/>
    <p:sldLayoutId id="2147484758" r:id="rId14"/>
    <p:sldLayoutId id="2147484759" r:id="rId15"/>
    <p:sldLayoutId id="2147484760" r:id="rId16"/>
    <p:sldLayoutId id="2147484761" r:id="rId1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Documents and Settings\HP_Administrator\Local Settings\Temporary Internet Files\Content.IE5\SAK2UTP7\00435886[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191" y="7257"/>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0" y="0"/>
            <a:ext cx="12192000" cy="1828800"/>
          </a:xfrm>
        </p:spPr>
        <p:txBody>
          <a:bodyPr>
            <a:noAutofit/>
          </a:bodyPr>
          <a:lstStyle/>
          <a:p>
            <a:pPr algn="ctr"/>
            <a:r>
              <a:rPr lang="en-US" sz="13200" dirty="0">
                <a:solidFill>
                  <a:srgbClr val="FFFF00"/>
                </a:solidFill>
                <a:effectLst>
                  <a:glow rad="101600">
                    <a:srgbClr val="040404"/>
                  </a:glow>
                  <a:innerShdw blurRad="50800" dist="25400" dir="13500000">
                    <a:prstClr val="black">
                      <a:alpha val="70000"/>
                    </a:prstClr>
                  </a:innerShdw>
                </a:effectLst>
                <a:latin typeface="Bell MT" pitchFamily="18" charset="0"/>
              </a:rPr>
              <a:t>Welcome!</a:t>
            </a:r>
          </a:p>
        </p:txBody>
      </p:sp>
      <p:sp>
        <p:nvSpPr>
          <p:cNvPr id="6" name="Content Placeholder 5"/>
          <p:cNvSpPr>
            <a:spLocks noGrp="1"/>
          </p:cNvSpPr>
          <p:nvPr>
            <p:ph sz="half" idx="2"/>
          </p:nvPr>
        </p:nvSpPr>
        <p:spPr>
          <a:xfrm>
            <a:off x="304800" y="1905000"/>
            <a:ext cx="9753600" cy="3962400"/>
          </a:xfrm>
          <a:solidFill>
            <a:schemeClr val="bg2">
              <a:alpha val="0"/>
            </a:schemeClr>
          </a:solidFill>
        </p:spPr>
        <p:txBody>
          <a:bodyPr>
            <a:noAutofit/>
          </a:bodyPr>
          <a:lstStyle/>
          <a:p>
            <a:pPr marL="0" indent="0">
              <a:buNone/>
            </a:pPr>
            <a:r>
              <a:rPr lang="en-US" sz="4000" b="1" dirty="0">
                <a:effectLst>
                  <a:glow rad="228600">
                    <a:srgbClr val="03080D"/>
                  </a:glow>
                </a:effectLst>
              </a:rPr>
              <a:t>Sunday</a:t>
            </a:r>
          </a:p>
          <a:p>
            <a:pPr lvl="1">
              <a:buNone/>
            </a:pPr>
            <a:r>
              <a:rPr lang="en-US" sz="4000" dirty="0">
                <a:effectLst>
                  <a:glow rad="228600">
                    <a:srgbClr val="03080D"/>
                  </a:glow>
                </a:effectLst>
              </a:rPr>
              <a:t>Worship 		  		 </a:t>
            </a:r>
            <a:r>
              <a:rPr lang="en-US" sz="4000" dirty="0" smtClean="0">
                <a:effectLst>
                  <a:glow rad="228600">
                    <a:srgbClr val="03080D"/>
                  </a:glow>
                </a:effectLst>
              </a:rPr>
              <a:t>	 9:30 </a:t>
            </a:r>
            <a:r>
              <a:rPr lang="en-US" sz="4000" dirty="0">
                <a:effectLst>
                  <a:glow rad="228600">
                    <a:srgbClr val="03080D"/>
                  </a:glow>
                </a:effectLst>
              </a:rPr>
              <a:t>AM</a:t>
            </a:r>
          </a:p>
          <a:p>
            <a:pPr marL="0" indent="0">
              <a:buNone/>
            </a:pPr>
            <a:r>
              <a:rPr lang="en-US" sz="4000" b="1" dirty="0">
                <a:effectLst>
                  <a:glow rad="228600">
                    <a:srgbClr val="03080D"/>
                  </a:glow>
                </a:effectLst>
              </a:rPr>
              <a:t>Sunday</a:t>
            </a:r>
          </a:p>
          <a:p>
            <a:pPr lvl="1">
              <a:buNone/>
            </a:pPr>
            <a:r>
              <a:rPr lang="en-US" sz="4000" dirty="0">
                <a:effectLst>
                  <a:glow rad="228600">
                    <a:srgbClr val="03080D"/>
                  </a:glow>
                </a:effectLst>
              </a:rPr>
              <a:t>Bible Class (Livestream) 	 5:00 PM</a:t>
            </a:r>
          </a:p>
          <a:p>
            <a:pPr marL="0" indent="0">
              <a:buNone/>
            </a:pPr>
            <a:r>
              <a:rPr lang="en-US" sz="4000" b="1" dirty="0">
                <a:effectLst>
                  <a:glow rad="228600">
                    <a:srgbClr val="03080D"/>
                  </a:glow>
                </a:effectLst>
              </a:rPr>
              <a:t>Wednesday</a:t>
            </a:r>
          </a:p>
          <a:p>
            <a:pPr marL="487668" lvl="1" indent="0">
              <a:buNone/>
            </a:pPr>
            <a:r>
              <a:rPr lang="en-US" sz="4000" dirty="0">
                <a:effectLst>
                  <a:glow rad="228600">
                    <a:srgbClr val="03080D"/>
                  </a:glow>
                </a:effectLst>
              </a:rPr>
              <a:t>Bible Class (Livestream) 	 7:00  PM</a:t>
            </a:r>
          </a:p>
        </p:txBody>
      </p:sp>
      <p:sp>
        <p:nvSpPr>
          <p:cNvPr id="9" name="Title 3"/>
          <p:cNvSpPr txBox="1">
            <a:spLocks/>
          </p:cNvSpPr>
          <p:nvPr/>
        </p:nvSpPr>
        <p:spPr>
          <a:xfrm>
            <a:off x="585409" y="5867400"/>
            <a:ext cx="10972800" cy="685800"/>
          </a:xfrm>
          <a:prstGeom prst="rect">
            <a:avLst/>
          </a:prstGeom>
        </p:spPr>
        <p:txBody>
          <a:bodyPr vert="horz" lIns="0" tIns="60960" rIns="0" bIns="0" anchor="b">
            <a:normAutofit fontScale="97500"/>
          </a:bodyPr>
          <a:lstStyle/>
          <a:p>
            <a:pPr algn="ctr" defTabSz="1219170">
              <a:spcBef>
                <a:spcPct val="0"/>
              </a:spcBef>
              <a:defRPr/>
            </a:pPr>
            <a:r>
              <a:rPr lang="en-US" sz="3200" dirty="0">
                <a:solidFill>
                  <a:schemeClr val="tx1">
                    <a:lumMod val="95000"/>
                  </a:schemeClr>
                </a:solidFill>
                <a:effectLst>
                  <a:glow rad="101600">
                    <a:schemeClr val="bg1">
                      <a:alpha val="60000"/>
                    </a:schemeClr>
                  </a:glow>
                </a:effectLst>
                <a:latin typeface="+mj-lt"/>
                <a:ea typeface="+mj-ea"/>
                <a:cs typeface="+mj-cs"/>
              </a:rPr>
              <a:t>www.SunsetchurchofChrist.net</a:t>
            </a:r>
          </a:p>
        </p:txBody>
      </p:sp>
    </p:spTree>
    <p:extLst>
      <p:ext uri="{BB962C8B-B14F-4D97-AF65-F5344CB8AC3E}">
        <p14:creationId xmlns:p14="http://schemas.microsoft.com/office/powerpoint/2010/main" val="153873899"/>
      </p:ext>
    </p:extLst>
  </p:cSld>
  <p:clrMapOvr>
    <a:masterClrMapping/>
  </p:clrMapOvr>
  <mc:AlternateContent xmlns:mc="http://schemas.openxmlformats.org/markup-compatibility/2006" xmlns:p14="http://schemas.microsoft.com/office/powerpoint/2010/main">
    <mc:Choice Requires="p14">
      <p:transition spd="med" p14:dur="699">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dirty="0" smtClean="0">
                <a:solidFill>
                  <a:schemeClr val="tx1"/>
                </a:solidFill>
              </a:rPr>
              <a:t>Seeing Confession</a:t>
            </a:r>
            <a:endParaRPr lang="en-US" sz="8800" dirty="0">
              <a:solidFill>
                <a:schemeClr val="tx1"/>
              </a:solidFill>
            </a:endParaRPr>
          </a:p>
        </p:txBody>
      </p:sp>
      <p:sp>
        <p:nvSpPr>
          <p:cNvPr id="3" name="Text Placeholder 2"/>
          <p:cNvSpPr txBox="1">
            <a:spLocks noGrp="1"/>
          </p:cNvSpPr>
          <p:nvPr>
            <p:ph type="body" idx="4294967295"/>
          </p:nvPr>
        </p:nvSpPr>
        <p:spPr>
          <a:xfrm>
            <a:off x="428262" y="1923690"/>
            <a:ext cx="11431777" cy="4675518"/>
          </a:xfrm>
        </p:spPr>
        <p:txBody>
          <a:bodyPr>
            <a:normAutofit/>
          </a:bodyPr>
          <a:lstStyle/>
          <a:p>
            <a:pPr marL="0" indent="0">
              <a:buClr>
                <a:srgbClr val="FFFFCC"/>
              </a:buClr>
              <a:buSzPct val="75000"/>
              <a:buNone/>
            </a:pPr>
            <a:r>
              <a:rPr lang="en-US" sz="4400" dirty="0" smtClean="0"/>
              <a:t>Trusted brethren</a:t>
            </a:r>
          </a:p>
          <a:p>
            <a:pPr marL="0" indent="0">
              <a:buClr>
                <a:srgbClr val="FFFFCC"/>
              </a:buClr>
              <a:buSzPct val="75000"/>
              <a:buNone/>
            </a:pPr>
            <a:endParaRPr lang="en-US" sz="2000" dirty="0" smtClean="0"/>
          </a:p>
          <a:p>
            <a:pPr marL="0" indent="0">
              <a:buClr>
                <a:srgbClr val="FFFFCC"/>
              </a:buClr>
              <a:buSzPct val="75000"/>
              <a:buNone/>
            </a:pPr>
            <a:r>
              <a:rPr lang="en-US" sz="4400" dirty="0" smtClean="0"/>
              <a:t>Desire to overcome weakness</a:t>
            </a:r>
          </a:p>
          <a:p>
            <a:pPr marL="0" indent="0">
              <a:buClr>
                <a:srgbClr val="FFFFCC"/>
              </a:buClr>
              <a:buSzPct val="75000"/>
              <a:buNone/>
            </a:pPr>
            <a:endParaRPr lang="en-US" sz="2000" dirty="0" smtClean="0"/>
          </a:p>
          <a:p>
            <a:pPr marL="0" indent="0">
              <a:buClr>
                <a:srgbClr val="FFFFCC"/>
              </a:buClr>
              <a:buSzPct val="75000"/>
              <a:buNone/>
            </a:pPr>
            <a:r>
              <a:rPr lang="en-US" sz="4400" dirty="0" smtClean="0"/>
              <a:t>Absence of judgment</a:t>
            </a:r>
          </a:p>
          <a:p>
            <a:pPr marL="0" indent="0">
              <a:buClr>
                <a:srgbClr val="FFFFCC"/>
              </a:buClr>
              <a:buSzPct val="75000"/>
              <a:buNone/>
            </a:pPr>
            <a:endParaRPr lang="en-US" sz="2000" dirty="0" smtClean="0"/>
          </a:p>
          <a:p>
            <a:pPr marL="0" indent="0">
              <a:buClr>
                <a:srgbClr val="FFFFCC"/>
              </a:buClr>
              <a:buSzPct val="75000"/>
              <a:buNone/>
            </a:pPr>
            <a:r>
              <a:rPr lang="en-US" sz="4400" dirty="0" smtClean="0"/>
              <a:t>Lifting one another up in confession</a:t>
            </a:r>
            <a:endParaRPr lang="en-US" sz="4400" dirty="0" smtClean="0"/>
          </a:p>
        </p:txBody>
      </p:sp>
    </p:spTree>
    <p:extLst>
      <p:ext uri="{BB962C8B-B14F-4D97-AF65-F5344CB8AC3E}">
        <p14:creationId xmlns:p14="http://schemas.microsoft.com/office/powerpoint/2010/main" val="381895633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dirty="0" smtClean="0">
                <a:solidFill>
                  <a:schemeClr val="tx1"/>
                </a:solidFill>
              </a:rPr>
              <a:t>Masking Confession</a:t>
            </a:r>
            <a:endParaRPr lang="en-US" sz="8800" dirty="0">
              <a:solidFill>
                <a:schemeClr val="tx1"/>
              </a:solidFill>
            </a:endParaRPr>
          </a:p>
        </p:txBody>
      </p:sp>
      <p:sp>
        <p:nvSpPr>
          <p:cNvPr id="3" name="Text Placeholder 2"/>
          <p:cNvSpPr txBox="1">
            <a:spLocks noGrp="1"/>
          </p:cNvSpPr>
          <p:nvPr>
            <p:ph type="body" idx="4294967295"/>
          </p:nvPr>
        </p:nvSpPr>
        <p:spPr>
          <a:xfrm>
            <a:off x="428262" y="1923690"/>
            <a:ext cx="11431777" cy="4675518"/>
          </a:xfrm>
        </p:spPr>
        <p:txBody>
          <a:bodyPr>
            <a:normAutofit/>
          </a:bodyPr>
          <a:lstStyle/>
          <a:p>
            <a:pPr marL="0" indent="0">
              <a:buClr>
                <a:srgbClr val="FFFFCC"/>
              </a:buClr>
              <a:buSzPct val="75000"/>
              <a:buNone/>
            </a:pPr>
            <a:r>
              <a:rPr lang="en-US" sz="4400" dirty="0" smtClean="0"/>
              <a:t>Spiritually: Don’t wear a mask!</a:t>
            </a:r>
          </a:p>
          <a:p>
            <a:pPr marL="0" indent="0">
              <a:buClr>
                <a:srgbClr val="FFFFCC"/>
              </a:buClr>
              <a:buSzPct val="75000"/>
              <a:buNone/>
            </a:pPr>
            <a:r>
              <a:rPr lang="en-US" sz="4400" dirty="0" smtClean="0"/>
              <a:t>	Hard to breath</a:t>
            </a:r>
          </a:p>
          <a:p>
            <a:pPr marL="0" indent="0">
              <a:buClr>
                <a:srgbClr val="FFFFCC"/>
              </a:buClr>
              <a:buSzPct val="75000"/>
              <a:buNone/>
            </a:pPr>
            <a:r>
              <a:rPr lang="en-US" sz="4400" dirty="0"/>
              <a:t>	</a:t>
            </a:r>
            <a:r>
              <a:rPr lang="en-US" sz="4400" dirty="0" smtClean="0"/>
              <a:t>Hides my expression</a:t>
            </a:r>
          </a:p>
          <a:p>
            <a:pPr marL="0" indent="0">
              <a:buClr>
                <a:srgbClr val="FFFFCC"/>
              </a:buClr>
              <a:buSzPct val="75000"/>
              <a:buNone/>
            </a:pPr>
            <a:r>
              <a:rPr lang="en-US" sz="4400" dirty="0"/>
              <a:t>	</a:t>
            </a:r>
            <a:r>
              <a:rPr lang="en-US" sz="4400" dirty="0" smtClean="0"/>
              <a:t>Uncomfortable</a:t>
            </a:r>
            <a:endParaRPr lang="en-US" sz="4400" dirty="0"/>
          </a:p>
          <a:p>
            <a:pPr marL="0" indent="0">
              <a:buClr>
                <a:srgbClr val="FFFFCC"/>
              </a:buClr>
              <a:buSzPct val="75000"/>
              <a:buNone/>
            </a:pPr>
            <a:r>
              <a:rPr lang="en-US" sz="4400" dirty="0" smtClean="0"/>
              <a:t>Openly admit your sins</a:t>
            </a:r>
          </a:p>
          <a:p>
            <a:pPr marL="0" indent="0">
              <a:buClr>
                <a:srgbClr val="FFFFCC"/>
              </a:buClr>
              <a:buSzPct val="75000"/>
              <a:buNone/>
            </a:pPr>
            <a:endParaRPr lang="en-US" sz="4400" dirty="0"/>
          </a:p>
          <a:p>
            <a:pPr marL="0" indent="0">
              <a:buClr>
                <a:srgbClr val="FFFFCC"/>
              </a:buClr>
              <a:buSzPct val="75000"/>
              <a:buNone/>
            </a:pPr>
            <a:endParaRPr lang="en-US" sz="4400" dirty="0" smtClean="0"/>
          </a:p>
        </p:txBody>
      </p:sp>
      <p:pic>
        <p:nvPicPr>
          <p:cNvPr id="2052" name="Picture 4" descr="Face Mask Surgical Plague - Free photo on Pixaba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6288602" y="2928551"/>
            <a:ext cx="5903398" cy="39294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050838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76106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704975"/>
          </a:xfrm>
        </p:spPr>
        <p:txBody>
          <a:bodyPr>
            <a:noAutofit/>
          </a:bodyPr>
          <a:lstStyle/>
          <a:p>
            <a:pPr algn="ctr"/>
            <a:r>
              <a:rPr lang="en-US" sz="72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Confession and Repentance</a:t>
            </a:r>
            <a:endParaRPr lang="en-US" sz="72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Content Placeholder 2"/>
          <p:cNvSpPr>
            <a:spLocks noGrp="1"/>
          </p:cNvSpPr>
          <p:nvPr>
            <p:ph idx="1"/>
          </p:nvPr>
        </p:nvSpPr>
        <p:spPr>
          <a:xfrm>
            <a:off x="190501" y="1952625"/>
            <a:ext cx="11707457" cy="5067300"/>
          </a:xfrm>
        </p:spPr>
        <p:txBody>
          <a:bodyPr>
            <a:normAutofit/>
          </a:bodyPr>
          <a:lstStyle/>
          <a:p>
            <a:pPr marL="0" indent="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Confession means admitting to sin</a:t>
            </a:r>
          </a:p>
          <a:p>
            <a:pPr marL="0" indent="0">
              <a:buNone/>
            </a:pPr>
            <a:endPar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Repentance means admitting and changing</a:t>
            </a:r>
            <a:endPar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1502623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31000" b="-3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704975"/>
          </a:xfrm>
        </p:spPr>
        <p:txBody>
          <a:bodyPr>
            <a:noAutofit/>
          </a:bodyPr>
          <a:lstStyle/>
          <a:p>
            <a:pPr algn="ctr"/>
            <a:r>
              <a:rPr lang="en-US" sz="72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Confession and Repentance</a:t>
            </a:r>
            <a:endParaRPr lang="en-US" sz="72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Content Placeholder 2"/>
          <p:cNvSpPr>
            <a:spLocks noGrp="1"/>
          </p:cNvSpPr>
          <p:nvPr>
            <p:ph idx="1"/>
          </p:nvPr>
        </p:nvSpPr>
        <p:spPr>
          <a:xfrm>
            <a:off x="568411" y="1952625"/>
            <a:ext cx="11329547" cy="5067300"/>
          </a:xfrm>
        </p:spPr>
        <p:txBody>
          <a:bodyPr>
            <a:normAutofit/>
          </a:bodyPr>
          <a:lstStyle/>
          <a:p>
            <a:pPr marL="0" indent="0">
              <a:buNone/>
            </a:pPr>
            <a:r>
              <a:rPr lang="en-US" sz="48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Then </a:t>
            </a:r>
            <a:r>
              <a:rPr lang="en-US" sz="48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Peter said to them, "Repent, and let every one of you be baptized in the name of Jesus Christ for the remission of sins; and you shall receive the gift of the Holy </a:t>
            </a:r>
            <a:r>
              <a:rPr lang="en-US" sz="48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Spirit</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Acts </a:t>
            </a: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2:38 </a:t>
            </a:r>
            <a:endPar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9501783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3977929740"/>
              </p:ext>
            </p:extLst>
          </p:nvPr>
        </p:nvGraphicFramePr>
        <p:xfrm>
          <a:off x="2336800" y="44189"/>
          <a:ext cx="7630162" cy="6767520"/>
        </p:xfrm>
        <a:graphic>
          <a:graphicData uri="http://schemas.openxmlformats.org/drawingml/2006/table">
            <a:tbl>
              <a:tblPr firstRow="1" bandRow="1">
                <a:effectLst>
                  <a:outerShdw blurRad="50800" dist="38100" dir="2700000" algn="tl" rotWithShape="0">
                    <a:prstClr val="black">
                      <a:alpha val="40000"/>
                    </a:prstClr>
                  </a:outerShdw>
                </a:effectLst>
                <a:tableStyleId>{D7AC3CCA-C797-4891-BE02-D94E43425B78}</a:tableStyleId>
              </a:tblPr>
              <a:tblGrid>
                <a:gridCol w="3815081">
                  <a:extLst>
                    <a:ext uri="{9D8B030D-6E8A-4147-A177-3AD203B41FA5}">
                      <a16:colId xmlns="" xmlns:a16="http://schemas.microsoft.com/office/drawing/2014/main" val="20000"/>
                    </a:ext>
                  </a:extLst>
                </a:gridCol>
                <a:gridCol w="3815081"/>
              </a:tblGrid>
              <a:tr h="853440">
                <a:tc gridSpan="2">
                  <a:txBody>
                    <a:bodyPr/>
                    <a:lstStyle/>
                    <a:p>
                      <a:pPr algn="ctr"/>
                      <a:r>
                        <a:rPr lang="en-US" sz="4800" b="1"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Order of Service</a:t>
                      </a:r>
                      <a:endParaRPr lang="en-US" sz="4800" b="1"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hMerge="1">
                  <a:txBody>
                    <a:bodyPr/>
                    <a:lstStyle/>
                    <a:p>
                      <a:pPr algn="ctr"/>
                      <a:endParaRPr lang="en-US" sz="2400" b="1"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marL="68580" marR="68580">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0"/>
                  </a:ext>
                </a:extLst>
              </a:tr>
              <a:tr h="739260">
                <a:tc>
                  <a:txBody>
                    <a:bodyPr/>
                    <a:lstStyle/>
                    <a:p>
                      <a:pPr algn="ct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Opening Prayer</a:t>
                      </a:r>
                      <a:endParaRPr lang="en-US" sz="3200" b="0" i="0" cap="none" spc="0" baseline="0" dirty="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algn="ctr"/>
                      <a:r>
                        <a:rPr lang="en-US" sz="3200" b="0" i="0" cap="none" spc="0" baseline="0" dirty="0" err="1"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Gregor</a:t>
                      </a: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 Hinckley</a:t>
                      </a:r>
                      <a:endParaRPr lang="en-US" sz="3200" b="0" i="0" cap="none" spc="0" baseline="0" dirty="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1"/>
                  </a:ext>
                </a:extLst>
              </a:tr>
              <a:tr h="739260">
                <a:tc>
                  <a:txBody>
                    <a:bodyPr/>
                    <a:lstStyle/>
                    <a:p>
                      <a:pPr algn="ct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Song </a:t>
                      </a: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- 6(s)</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Grant Haines</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2"/>
                  </a:ext>
                </a:extLst>
              </a:tr>
              <a:tr h="739260">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Song </a:t>
                      </a: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- 160</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Grant Haines</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39260">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Lord’s Supper</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Anthony Ward</a:t>
                      </a:r>
                      <a:endPar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39260">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Song </a:t>
                      </a: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- 219</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Grant Haines</a:t>
                      </a:r>
                      <a:endPar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39260">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Lesson</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Brian Haines</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39260">
                <a:tc>
                  <a:txBody>
                    <a:bodyPr/>
                    <a:lstStyle/>
                    <a:p>
                      <a:pPr algn="ctr"/>
                      <a:r>
                        <a:rPr lang="en-US" sz="3200" b="0" i="0" cap="none" spc="0" baseline="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Song </a:t>
                      </a:r>
                      <a:r>
                        <a:rPr lang="en-US" sz="3200" b="0" i="0" cap="none" spc="0" baseline="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- 320</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Grant Haines</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39260">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Closing</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Michael Hetzer</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bl>
          </a:graphicData>
        </a:graphic>
      </p:graphicFrame>
    </p:spTree>
    <p:extLst>
      <p:ext uri="{BB962C8B-B14F-4D97-AF65-F5344CB8AC3E}">
        <p14:creationId xmlns:p14="http://schemas.microsoft.com/office/powerpoint/2010/main" val="20690509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Train Robbery | Kentucky Railway Museu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275805"/>
            <a:ext cx="12192000" cy="81338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35271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71475" y="1413164"/>
            <a:ext cx="11429461" cy="5574231"/>
          </a:xfrm>
        </p:spPr>
        <p:txBody>
          <a:bodyPr>
            <a:normAutofit/>
          </a:bodyPr>
          <a:lstStyle/>
          <a:p>
            <a:pPr marL="0" indent="0" algn="ctr">
              <a:buNone/>
            </a:pPr>
            <a:r>
              <a:rPr lang="en-US" sz="5000" dirty="0" smtClean="0">
                <a:effectLst>
                  <a:glow rad="228600">
                    <a:srgbClr val="000000"/>
                  </a:glow>
                </a:effectLst>
              </a:rPr>
              <a:t>James </a:t>
            </a:r>
            <a:r>
              <a:rPr lang="en-US" sz="5000" dirty="0">
                <a:effectLst>
                  <a:glow rad="228600">
                    <a:srgbClr val="000000"/>
                  </a:glow>
                </a:effectLst>
              </a:rPr>
              <a:t>5:16 </a:t>
            </a:r>
            <a:endParaRPr lang="en-US" sz="5000" dirty="0" smtClean="0">
              <a:effectLst>
                <a:glow rad="228600">
                  <a:srgbClr val="000000"/>
                </a:glow>
              </a:effectLst>
            </a:endParaRPr>
          </a:p>
          <a:p>
            <a:pPr marL="0" indent="0" algn="ctr">
              <a:buNone/>
            </a:pPr>
            <a:r>
              <a:rPr lang="en-US" sz="5000" i="1" dirty="0" smtClean="0">
                <a:solidFill>
                  <a:schemeClr val="tx1"/>
                </a:solidFill>
                <a:effectLst>
                  <a:glow rad="228600">
                    <a:srgbClr val="000000"/>
                  </a:glow>
                </a:effectLst>
              </a:rPr>
              <a:t>Confess </a:t>
            </a:r>
            <a:r>
              <a:rPr lang="en-US" sz="5000" i="1" dirty="0">
                <a:solidFill>
                  <a:schemeClr val="tx1"/>
                </a:solidFill>
                <a:effectLst>
                  <a:glow rad="228600">
                    <a:srgbClr val="000000"/>
                  </a:glow>
                </a:effectLst>
              </a:rPr>
              <a:t>your trespasses to one another, </a:t>
            </a:r>
            <a:r>
              <a:rPr lang="en-US" sz="5000" i="1" dirty="0">
                <a:effectLst>
                  <a:glow rad="228600">
                    <a:srgbClr val="000000"/>
                  </a:glow>
                </a:effectLst>
              </a:rPr>
              <a:t>and </a:t>
            </a:r>
            <a:r>
              <a:rPr lang="en-US" sz="5000" i="1" dirty="0">
                <a:solidFill>
                  <a:schemeClr val="tx1"/>
                </a:solidFill>
                <a:effectLst>
                  <a:glow rad="228600">
                    <a:srgbClr val="000000"/>
                  </a:glow>
                </a:effectLst>
              </a:rPr>
              <a:t>pray for one another</a:t>
            </a:r>
            <a:r>
              <a:rPr lang="en-US" sz="5000" i="1" dirty="0">
                <a:effectLst>
                  <a:glow rad="228600">
                    <a:srgbClr val="000000"/>
                  </a:glow>
                </a:effectLst>
              </a:rPr>
              <a:t>, that you may be healed. The effective, fervent prayer of a righteous man avails much</a:t>
            </a:r>
            <a:r>
              <a:rPr lang="en-US" sz="4200" i="1" dirty="0">
                <a:effectLst>
                  <a:glow rad="228600">
                    <a:srgbClr val="000000"/>
                  </a:glow>
                </a:effectLst>
              </a:rPr>
              <a:t>.</a:t>
            </a:r>
            <a:endParaRPr lang="en-US" sz="4200" dirty="0">
              <a:effectLst>
                <a:glow rad="228600">
                  <a:srgbClr val="000000"/>
                </a:glow>
              </a:effectLst>
            </a:endParaRPr>
          </a:p>
        </p:txBody>
      </p:sp>
    </p:spTree>
    <p:extLst>
      <p:ext uri="{BB962C8B-B14F-4D97-AF65-F5344CB8AC3E}">
        <p14:creationId xmlns:p14="http://schemas.microsoft.com/office/powerpoint/2010/main" val="10392148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71475" y="1413164"/>
            <a:ext cx="11429461" cy="5574231"/>
          </a:xfrm>
        </p:spPr>
        <p:txBody>
          <a:bodyPr>
            <a:normAutofit/>
          </a:bodyPr>
          <a:lstStyle/>
          <a:p>
            <a:pPr marL="0" indent="0" algn="ctr">
              <a:buNone/>
            </a:pPr>
            <a:r>
              <a:rPr lang="en-US" sz="5000" dirty="0" smtClean="0">
                <a:effectLst>
                  <a:glow rad="228600">
                    <a:srgbClr val="000000"/>
                  </a:glow>
                </a:effectLst>
              </a:rPr>
              <a:t>James </a:t>
            </a:r>
            <a:r>
              <a:rPr lang="en-US" sz="5000" dirty="0">
                <a:effectLst>
                  <a:glow rad="228600">
                    <a:srgbClr val="000000"/>
                  </a:glow>
                </a:effectLst>
              </a:rPr>
              <a:t>5:16 </a:t>
            </a:r>
            <a:endParaRPr lang="en-US" sz="5000" dirty="0" smtClean="0">
              <a:effectLst>
                <a:glow rad="228600">
                  <a:srgbClr val="000000"/>
                </a:glow>
              </a:effectLst>
            </a:endParaRPr>
          </a:p>
          <a:p>
            <a:pPr marL="0" indent="0" algn="ctr">
              <a:buNone/>
            </a:pPr>
            <a:r>
              <a:rPr lang="en-US" sz="5000" i="1" dirty="0" smtClean="0">
                <a:solidFill>
                  <a:srgbClr val="FFFF00"/>
                </a:solidFill>
                <a:effectLst>
                  <a:glow rad="228600">
                    <a:srgbClr val="000000"/>
                  </a:glow>
                </a:effectLst>
              </a:rPr>
              <a:t>Confess </a:t>
            </a:r>
            <a:r>
              <a:rPr lang="en-US" sz="5000" i="1" dirty="0">
                <a:solidFill>
                  <a:srgbClr val="FFFF00"/>
                </a:solidFill>
                <a:effectLst>
                  <a:glow rad="228600">
                    <a:srgbClr val="000000"/>
                  </a:glow>
                </a:effectLst>
              </a:rPr>
              <a:t>your trespasses to one another</a:t>
            </a:r>
            <a:r>
              <a:rPr lang="en-US" sz="5000" i="1" dirty="0">
                <a:effectLst>
                  <a:glow rad="228600">
                    <a:srgbClr val="000000"/>
                  </a:glow>
                </a:effectLst>
              </a:rPr>
              <a:t>, and </a:t>
            </a:r>
            <a:r>
              <a:rPr lang="en-US" sz="5000" i="1" dirty="0">
                <a:solidFill>
                  <a:schemeClr val="tx1"/>
                </a:solidFill>
                <a:effectLst>
                  <a:glow rad="228600">
                    <a:srgbClr val="000000"/>
                  </a:glow>
                </a:effectLst>
              </a:rPr>
              <a:t>pray for one another</a:t>
            </a:r>
            <a:r>
              <a:rPr lang="en-US" sz="5000" i="1" dirty="0">
                <a:effectLst>
                  <a:glow rad="228600">
                    <a:srgbClr val="000000"/>
                  </a:glow>
                </a:effectLst>
              </a:rPr>
              <a:t>, that you may be healed. The effective, fervent prayer of a righteous man avails much</a:t>
            </a:r>
            <a:r>
              <a:rPr lang="en-US" sz="4200" i="1" dirty="0">
                <a:effectLst>
                  <a:glow rad="228600">
                    <a:srgbClr val="000000"/>
                  </a:glow>
                </a:effectLst>
              </a:rPr>
              <a:t>.</a:t>
            </a:r>
            <a:endParaRPr lang="en-US" sz="4200" dirty="0">
              <a:effectLst>
                <a:glow rad="228600">
                  <a:srgbClr val="000000"/>
                </a:glow>
              </a:effectLst>
            </a:endParaRPr>
          </a:p>
        </p:txBody>
      </p:sp>
    </p:spTree>
    <p:extLst>
      <p:ext uri="{BB962C8B-B14F-4D97-AF65-F5344CB8AC3E}">
        <p14:creationId xmlns:p14="http://schemas.microsoft.com/office/powerpoint/2010/main" val="25061505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dirty="0" smtClean="0">
                <a:solidFill>
                  <a:schemeClr val="tx1"/>
                </a:solidFill>
              </a:rPr>
              <a:t>Confessing Our Sins</a:t>
            </a:r>
            <a:endParaRPr lang="en-US" sz="8800" dirty="0">
              <a:solidFill>
                <a:schemeClr val="tx1"/>
              </a:solidFill>
            </a:endParaRPr>
          </a:p>
        </p:txBody>
      </p:sp>
      <p:sp>
        <p:nvSpPr>
          <p:cNvPr id="3" name="Text Placeholder 2"/>
          <p:cNvSpPr txBox="1">
            <a:spLocks noGrp="1"/>
          </p:cNvSpPr>
          <p:nvPr>
            <p:ph type="body" idx="4294967295"/>
          </p:nvPr>
        </p:nvSpPr>
        <p:spPr>
          <a:xfrm>
            <a:off x="428262" y="1923690"/>
            <a:ext cx="11431777" cy="4675518"/>
          </a:xfrm>
        </p:spPr>
        <p:txBody>
          <a:bodyPr>
            <a:normAutofit/>
          </a:bodyPr>
          <a:lstStyle/>
          <a:p>
            <a:pPr marL="0" indent="0">
              <a:buClr>
                <a:srgbClr val="FFFFCC"/>
              </a:buClr>
              <a:buSzPct val="75000"/>
              <a:buNone/>
            </a:pPr>
            <a:r>
              <a:rPr lang="en-US" sz="4400" dirty="0" smtClean="0"/>
              <a:t>Why are we to do this?</a:t>
            </a:r>
          </a:p>
          <a:p>
            <a:pPr marL="0" indent="0">
              <a:buClr>
                <a:srgbClr val="FFFFCC"/>
              </a:buClr>
              <a:buSzPct val="75000"/>
              <a:buNone/>
            </a:pPr>
            <a:endParaRPr lang="en-US" sz="4400" dirty="0"/>
          </a:p>
          <a:p>
            <a:pPr marL="0" indent="0">
              <a:buClr>
                <a:srgbClr val="FFFFCC"/>
              </a:buClr>
              <a:buSzPct val="75000"/>
              <a:buNone/>
            </a:pPr>
            <a:r>
              <a:rPr lang="en-US" sz="4400" dirty="0" smtClean="0"/>
              <a:t>Why is it so difficult?</a:t>
            </a:r>
          </a:p>
          <a:p>
            <a:pPr marL="0" indent="0">
              <a:buClr>
                <a:srgbClr val="FFFFCC"/>
              </a:buClr>
              <a:buSzPct val="75000"/>
              <a:buNone/>
            </a:pPr>
            <a:endParaRPr lang="en-US" sz="4400" dirty="0"/>
          </a:p>
          <a:p>
            <a:pPr marL="0" indent="0">
              <a:buClr>
                <a:srgbClr val="FFFFCC"/>
              </a:buClr>
              <a:buSzPct val="75000"/>
              <a:buNone/>
            </a:pPr>
            <a:r>
              <a:rPr lang="en-US" sz="4400" dirty="0" smtClean="0"/>
              <a:t>What should this look like?</a:t>
            </a:r>
            <a:endParaRPr lang="en-US" sz="4400" dirty="0" smtClean="0"/>
          </a:p>
        </p:txBody>
      </p:sp>
    </p:spTree>
    <p:extLst>
      <p:ext uri="{BB962C8B-B14F-4D97-AF65-F5344CB8AC3E}">
        <p14:creationId xmlns:p14="http://schemas.microsoft.com/office/powerpoint/2010/main" val="3591390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dirty="0" smtClean="0">
                <a:solidFill>
                  <a:schemeClr val="tx1"/>
                </a:solidFill>
              </a:rPr>
              <a:t>Why Confession</a:t>
            </a:r>
            <a:endParaRPr lang="en-US" sz="8800" dirty="0">
              <a:solidFill>
                <a:schemeClr val="tx1"/>
              </a:solidFill>
            </a:endParaRPr>
          </a:p>
        </p:txBody>
      </p:sp>
      <p:sp>
        <p:nvSpPr>
          <p:cNvPr id="3" name="Text Placeholder 2"/>
          <p:cNvSpPr txBox="1">
            <a:spLocks noGrp="1"/>
          </p:cNvSpPr>
          <p:nvPr>
            <p:ph type="body" idx="4294967295"/>
          </p:nvPr>
        </p:nvSpPr>
        <p:spPr>
          <a:xfrm>
            <a:off x="428262" y="1689315"/>
            <a:ext cx="11431777" cy="4909893"/>
          </a:xfrm>
        </p:spPr>
        <p:txBody>
          <a:bodyPr>
            <a:normAutofit/>
          </a:bodyPr>
          <a:lstStyle/>
          <a:p>
            <a:pPr marL="0" indent="0">
              <a:buClr>
                <a:srgbClr val="FFFFCC"/>
              </a:buClr>
              <a:buSzPct val="75000"/>
              <a:buNone/>
            </a:pPr>
            <a:r>
              <a:rPr lang="en-US" sz="4400" dirty="0" smtClean="0"/>
              <a:t>NOT:</a:t>
            </a:r>
          </a:p>
          <a:p>
            <a:pPr marL="0" indent="0">
              <a:buClr>
                <a:srgbClr val="FFFFCC"/>
              </a:buClr>
              <a:buSzPct val="75000"/>
              <a:buNone/>
            </a:pPr>
            <a:r>
              <a:rPr lang="en-US" sz="4400" dirty="0"/>
              <a:t>	</a:t>
            </a:r>
            <a:r>
              <a:rPr lang="en-US" sz="4400" dirty="0" smtClean="0"/>
              <a:t>As a way to be forgiven of sin</a:t>
            </a:r>
          </a:p>
          <a:p>
            <a:pPr marL="0" indent="0">
              <a:buClr>
                <a:srgbClr val="FFFFCC"/>
              </a:buClr>
              <a:buSzPct val="75000"/>
              <a:buNone/>
            </a:pPr>
            <a:r>
              <a:rPr lang="en-US" sz="4400" dirty="0"/>
              <a:t>	</a:t>
            </a:r>
            <a:r>
              <a:rPr lang="en-US" sz="4400" dirty="0" smtClean="0"/>
              <a:t>	1 John 1:9</a:t>
            </a:r>
            <a:endParaRPr lang="en-US" sz="4400" dirty="0" smtClean="0"/>
          </a:p>
          <a:p>
            <a:pPr marL="0" indent="0">
              <a:buClr>
                <a:srgbClr val="FFFFCC"/>
              </a:buClr>
              <a:buSzPct val="75000"/>
              <a:buNone/>
            </a:pPr>
            <a:r>
              <a:rPr lang="en-US" sz="4400" dirty="0"/>
              <a:t>	</a:t>
            </a:r>
            <a:r>
              <a:rPr lang="en-US" sz="4400" dirty="0" smtClean="0"/>
              <a:t>For a power of the church</a:t>
            </a:r>
          </a:p>
          <a:p>
            <a:pPr marL="0" indent="0">
              <a:buClr>
                <a:srgbClr val="FFFFCC"/>
              </a:buClr>
              <a:buSzPct val="75000"/>
              <a:buNone/>
            </a:pPr>
            <a:r>
              <a:rPr lang="en-US" sz="4400" dirty="0"/>
              <a:t>	</a:t>
            </a:r>
            <a:r>
              <a:rPr lang="en-US" sz="4400" dirty="0" smtClean="0"/>
              <a:t>	John 20:23 w/ Luke 24:47</a:t>
            </a:r>
            <a:endParaRPr lang="en-US" sz="4400" dirty="0" smtClean="0"/>
          </a:p>
        </p:txBody>
      </p:sp>
    </p:spTree>
    <p:extLst>
      <p:ext uri="{BB962C8B-B14F-4D97-AF65-F5344CB8AC3E}">
        <p14:creationId xmlns:p14="http://schemas.microsoft.com/office/powerpoint/2010/main" val="235396831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fade">
                                      <p:cBhvr>
                                        <p:cTn id="15" dur="500"/>
                                        <p:tgtEl>
                                          <p:spTgt spid="3">
                                            <p:txEl>
                                              <p:pRg st="3" end="3"/>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fade">
                                      <p:cBhvr>
                                        <p:cTn id="18"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dirty="0" smtClean="0">
                <a:solidFill>
                  <a:schemeClr val="tx1"/>
                </a:solidFill>
              </a:rPr>
              <a:t>Why Confession</a:t>
            </a:r>
            <a:endParaRPr lang="en-US" sz="8800" dirty="0">
              <a:solidFill>
                <a:schemeClr val="tx1"/>
              </a:solidFill>
            </a:endParaRPr>
          </a:p>
        </p:txBody>
      </p:sp>
      <p:sp>
        <p:nvSpPr>
          <p:cNvPr id="3" name="Text Placeholder 2"/>
          <p:cNvSpPr txBox="1">
            <a:spLocks noGrp="1"/>
          </p:cNvSpPr>
          <p:nvPr>
            <p:ph type="body" idx="4294967295"/>
          </p:nvPr>
        </p:nvSpPr>
        <p:spPr>
          <a:xfrm>
            <a:off x="428262" y="1704814"/>
            <a:ext cx="11431777" cy="5153186"/>
          </a:xfrm>
        </p:spPr>
        <p:txBody>
          <a:bodyPr>
            <a:normAutofit/>
          </a:bodyPr>
          <a:lstStyle/>
          <a:p>
            <a:pPr marL="0" indent="0">
              <a:buClr>
                <a:srgbClr val="FFFFCC"/>
              </a:buClr>
              <a:buSzPct val="75000"/>
              <a:buNone/>
            </a:pPr>
            <a:r>
              <a:rPr lang="en-US" sz="4400" dirty="0" smtClean="0"/>
              <a:t>We confess:</a:t>
            </a:r>
          </a:p>
          <a:p>
            <a:pPr marL="0" indent="0">
              <a:buClr>
                <a:srgbClr val="FFFFCC"/>
              </a:buClr>
              <a:buSzPct val="75000"/>
              <a:buNone/>
            </a:pPr>
            <a:r>
              <a:rPr lang="en-US" sz="4400" dirty="0"/>
              <a:t>	</a:t>
            </a:r>
            <a:r>
              <a:rPr lang="en-US" sz="4400" dirty="0" smtClean="0"/>
              <a:t>Seeking to be helped by others</a:t>
            </a:r>
          </a:p>
          <a:p>
            <a:pPr marL="0" indent="0">
              <a:buClr>
                <a:srgbClr val="FFFFCC"/>
              </a:buClr>
              <a:buSzPct val="75000"/>
              <a:buNone/>
            </a:pPr>
            <a:r>
              <a:rPr lang="en-US" sz="4400" dirty="0"/>
              <a:t>	</a:t>
            </a:r>
            <a:r>
              <a:rPr lang="en-US" sz="4400" dirty="0" smtClean="0"/>
              <a:t>	Galatians 6:1-2</a:t>
            </a:r>
            <a:endParaRPr lang="en-US" sz="4400" dirty="0" smtClean="0"/>
          </a:p>
          <a:p>
            <a:pPr marL="0" indent="0">
              <a:buClr>
                <a:srgbClr val="FFFFCC"/>
              </a:buClr>
              <a:buSzPct val="75000"/>
              <a:buNone/>
            </a:pPr>
            <a:r>
              <a:rPr lang="en-US" sz="4400" dirty="0"/>
              <a:t>	</a:t>
            </a:r>
            <a:r>
              <a:rPr lang="en-US" sz="4400" dirty="0" smtClean="0"/>
              <a:t>Seeking to be accountable for sin</a:t>
            </a:r>
          </a:p>
          <a:p>
            <a:pPr marL="0" indent="0">
              <a:buClr>
                <a:srgbClr val="FFFFCC"/>
              </a:buClr>
              <a:buSzPct val="75000"/>
              <a:buNone/>
            </a:pPr>
            <a:r>
              <a:rPr lang="en-US" sz="4400" dirty="0"/>
              <a:t>	</a:t>
            </a:r>
            <a:r>
              <a:rPr lang="en-US" sz="4400" dirty="0" smtClean="0"/>
              <a:t>	Hebrews 12:14-15</a:t>
            </a:r>
          </a:p>
          <a:p>
            <a:pPr marL="0" indent="0">
              <a:buClr>
                <a:srgbClr val="FFFFCC"/>
              </a:buClr>
              <a:buSzPct val="75000"/>
              <a:buNone/>
            </a:pPr>
            <a:r>
              <a:rPr lang="en-US" sz="4400" dirty="0"/>
              <a:t>	</a:t>
            </a:r>
            <a:r>
              <a:rPr lang="en-US" sz="4400" dirty="0" smtClean="0"/>
              <a:t>Seeking to encourage others</a:t>
            </a:r>
          </a:p>
          <a:p>
            <a:pPr marL="0" indent="0">
              <a:buClr>
                <a:srgbClr val="FFFFCC"/>
              </a:buClr>
              <a:buSzPct val="75000"/>
              <a:buNone/>
            </a:pPr>
            <a:r>
              <a:rPr lang="en-US" sz="4400" dirty="0"/>
              <a:t>	</a:t>
            </a:r>
            <a:r>
              <a:rPr lang="en-US" sz="4400" dirty="0" smtClean="0"/>
              <a:t>	2 Corinthians 12:7-10</a:t>
            </a:r>
            <a:endParaRPr lang="en-US" sz="4400" dirty="0" smtClean="0"/>
          </a:p>
        </p:txBody>
      </p:sp>
    </p:spTree>
    <p:extLst>
      <p:ext uri="{BB962C8B-B14F-4D97-AF65-F5344CB8AC3E}">
        <p14:creationId xmlns:p14="http://schemas.microsoft.com/office/powerpoint/2010/main" val="282983289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fade">
                                      <p:cBhvr>
                                        <p:cTn id="15" dur="500"/>
                                        <p:tgtEl>
                                          <p:spTgt spid="3">
                                            <p:txEl>
                                              <p:pRg st="3" end="3"/>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fade">
                                      <p:cBhvr>
                                        <p:cTn id="18" dur="500"/>
                                        <p:tgtEl>
                                          <p:spTgt spid="3">
                                            <p:txEl>
                                              <p:pRg st="4" end="4"/>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Effect transition="in" filter="fade">
                                      <p:cBhvr>
                                        <p:cTn id="23" dur="500"/>
                                        <p:tgtEl>
                                          <p:spTgt spid="3">
                                            <p:txEl>
                                              <p:pRg st="5" end="5"/>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3">
                                            <p:txEl>
                                              <p:pRg st="6" end="6"/>
                                            </p:txEl>
                                          </p:spTgt>
                                        </p:tgtEl>
                                        <p:attrNameLst>
                                          <p:attrName>style.visibility</p:attrName>
                                        </p:attrNameLst>
                                      </p:cBhvr>
                                      <p:to>
                                        <p:strVal val="visible"/>
                                      </p:to>
                                    </p:set>
                                    <p:animEffect transition="in" filter="fade">
                                      <p:cBhvr>
                                        <p:cTn id="26"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dirty="0" smtClean="0">
                <a:solidFill>
                  <a:schemeClr val="tx1"/>
                </a:solidFill>
              </a:rPr>
              <a:t>Why Is Confession Hard</a:t>
            </a:r>
            <a:endParaRPr lang="en-US" sz="8800" dirty="0">
              <a:solidFill>
                <a:schemeClr val="tx1"/>
              </a:solidFill>
            </a:endParaRPr>
          </a:p>
        </p:txBody>
      </p:sp>
      <p:sp>
        <p:nvSpPr>
          <p:cNvPr id="3" name="Text Placeholder 2"/>
          <p:cNvSpPr txBox="1">
            <a:spLocks noGrp="1"/>
          </p:cNvSpPr>
          <p:nvPr>
            <p:ph type="body" idx="4294967295"/>
          </p:nvPr>
        </p:nvSpPr>
        <p:spPr>
          <a:xfrm>
            <a:off x="428262" y="1923690"/>
            <a:ext cx="11431777" cy="4675518"/>
          </a:xfrm>
        </p:spPr>
        <p:txBody>
          <a:bodyPr>
            <a:normAutofit/>
          </a:bodyPr>
          <a:lstStyle/>
          <a:p>
            <a:pPr marL="0" indent="0">
              <a:buClr>
                <a:srgbClr val="FFFFCC"/>
              </a:buClr>
              <a:buSzPct val="75000"/>
              <a:buNone/>
            </a:pPr>
            <a:r>
              <a:rPr lang="en-US" sz="4400" dirty="0" smtClean="0"/>
              <a:t>A lack of trust between brethren</a:t>
            </a:r>
          </a:p>
          <a:p>
            <a:pPr marL="0" indent="0">
              <a:buClr>
                <a:srgbClr val="FFFFCC"/>
              </a:buClr>
              <a:buSzPct val="75000"/>
              <a:buNone/>
            </a:pPr>
            <a:r>
              <a:rPr lang="en-US" sz="4400" dirty="0"/>
              <a:t>	</a:t>
            </a:r>
            <a:r>
              <a:rPr lang="en-US" sz="4400" dirty="0" smtClean="0"/>
              <a:t>Galatians 5:15</a:t>
            </a:r>
            <a:r>
              <a:rPr lang="en-US" sz="4400" dirty="0" smtClean="0"/>
              <a:t>	</a:t>
            </a:r>
            <a:endParaRPr lang="en-US" sz="4400" dirty="0"/>
          </a:p>
          <a:p>
            <a:pPr marL="0" indent="0">
              <a:buClr>
                <a:srgbClr val="FFFFCC"/>
              </a:buClr>
              <a:buSzPct val="75000"/>
              <a:buNone/>
            </a:pPr>
            <a:r>
              <a:rPr lang="en-US" sz="4400" dirty="0" smtClean="0"/>
              <a:t>A prideful heart</a:t>
            </a:r>
          </a:p>
          <a:p>
            <a:pPr marL="0" indent="0">
              <a:buClr>
                <a:srgbClr val="FFFFCC"/>
              </a:buClr>
              <a:buSzPct val="75000"/>
              <a:buNone/>
            </a:pPr>
            <a:r>
              <a:rPr lang="en-US" sz="4400" dirty="0"/>
              <a:t>	</a:t>
            </a:r>
            <a:r>
              <a:rPr lang="en-US" sz="4400" dirty="0" smtClean="0"/>
              <a:t>I John 1:8-10</a:t>
            </a:r>
          </a:p>
          <a:p>
            <a:pPr marL="0" indent="0">
              <a:buClr>
                <a:srgbClr val="FFFFCC"/>
              </a:buClr>
              <a:buSzPct val="75000"/>
              <a:buNone/>
            </a:pPr>
            <a:r>
              <a:rPr lang="en-US" sz="4400" dirty="0"/>
              <a:t>	</a:t>
            </a:r>
            <a:r>
              <a:rPr lang="en-US" sz="4400" dirty="0" smtClean="0"/>
              <a:t>Proverb 20:9</a:t>
            </a:r>
            <a:endParaRPr lang="en-US" sz="4400" dirty="0" smtClean="0"/>
          </a:p>
        </p:txBody>
      </p:sp>
    </p:spTree>
    <p:extLst>
      <p:ext uri="{BB962C8B-B14F-4D97-AF65-F5344CB8AC3E}">
        <p14:creationId xmlns:p14="http://schemas.microsoft.com/office/powerpoint/2010/main" val="179700126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500"/>
                                        <p:tgtEl>
                                          <p:spTgt spid="3">
                                            <p:txEl>
                                              <p:pRg st="3" end="3"/>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Depth">
  <a:themeElements>
    <a:clrScheme name="Depth">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Depth">
      <a:maj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Depth</Template>
  <TotalTime>327351</TotalTime>
  <Words>755</Words>
  <Application>Microsoft Office PowerPoint</Application>
  <PresentationFormat>Widescreen</PresentationFormat>
  <Paragraphs>106</Paragraphs>
  <Slides>14</Slides>
  <Notes>11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Bell MT</vt:lpstr>
      <vt:lpstr>Calibri</vt:lpstr>
      <vt:lpstr>Corbel</vt:lpstr>
      <vt:lpstr>Depth</vt:lpstr>
      <vt:lpstr>Welcome!</vt:lpstr>
      <vt:lpstr>PowerPoint Presentation</vt:lpstr>
      <vt:lpstr>PowerPoint Presentation</vt:lpstr>
      <vt:lpstr>PowerPoint Presentation</vt:lpstr>
      <vt:lpstr>PowerPoint Presentation</vt:lpstr>
      <vt:lpstr>Confessing Our Sins</vt:lpstr>
      <vt:lpstr>Why Confession</vt:lpstr>
      <vt:lpstr>Why Confession</vt:lpstr>
      <vt:lpstr>Why Is Confession Hard</vt:lpstr>
      <vt:lpstr>Seeing Confession</vt:lpstr>
      <vt:lpstr>Masking Confession</vt:lpstr>
      <vt:lpstr>PowerPoint Presentation</vt:lpstr>
      <vt:lpstr>Confession and Repentance</vt:lpstr>
      <vt:lpstr>Confession and Repentance</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Sermon</dc:title>
  <dc:creator>BRIAN HAINES</dc:creator>
  <cp:lastModifiedBy>BRIAN HAINES</cp:lastModifiedBy>
  <cp:revision>1041</cp:revision>
  <dcterms:created xsi:type="dcterms:W3CDTF">2016-12-20T17:11:47Z</dcterms:created>
  <dcterms:modified xsi:type="dcterms:W3CDTF">2020-07-05T14:57:47Z</dcterms:modified>
</cp:coreProperties>
</file>